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12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581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42D87B-3446-4ED1-A68D-E1389428FC5D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C13591-E70C-47A2-A34E-1A32F939F9F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0286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13591-E70C-47A2-A34E-1A32F939F9F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9438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9782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97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9920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9465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8865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720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726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5218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9786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7770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513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2F809-579D-4A5D-AE61-1588099D8238}" type="datetimeFigureOut">
              <a:rPr lang="en-CA" smtClean="0"/>
              <a:t>01/10/2018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A3AD8-DD77-43C5-BBEE-AF6E6FF0A4E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399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7" t="4399" r="4917" b="1914"/>
          <a:stretch/>
        </p:blipFill>
        <p:spPr bwMode="auto">
          <a:xfrm>
            <a:off x="4584815" y="33192"/>
            <a:ext cx="3443517" cy="68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" name="Group 1024"/>
          <p:cNvGrpSpPr/>
          <p:nvPr/>
        </p:nvGrpSpPr>
        <p:grpSpPr>
          <a:xfrm>
            <a:off x="3530139" y="419036"/>
            <a:ext cx="1035626" cy="1653872"/>
            <a:chOff x="3968422" y="418191"/>
            <a:chExt cx="1107634" cy="1603985"/>
          </a:xfrm>
        </p:grpSpPr>
        <p:sp>
          <p:nvSpPr>
            <p:cNvPr id="11" name="Rectangle 10"/>
            <p:cNvSpPr/>
            <p:nvPr/>
          </p:nvSpPr>
          <p:spPr>
            <a:xfrm>
              <a:off x="4560460" y="418191"/>
              <a:ext cx="501647" cy="748780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solidFill>
                <a:schemeClr val="accent1">
                  <a:shade val="50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Rep 4</a:t>
              </a:r>
              <a:endParaRPr lang="en-CA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68422" y="423090"/>
              <a:ext cx="505023" cy="773662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17000"/>
              </a:schemeClr>
            </a:solidFill>
            <a:ln>
              <a:solidFill>
                <a:schemeClr val="accent3">
                  <a:lumMod val="75000"/>
                  <a:alpha val="2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>
                  <a:solidFill>
                    <a:schemeClr val="tx1"/>
                  </a:solidFill>
                </a:rPr>
                <a:t>R</a:t>
              </a:r>
              <a:r>
                <a:rPr lang="en-CA" sz="1200" dirty="0" smtClean="0">
                  <a:solidFill>
                    <a:schemeClr val="tx1"/>
                  </a:solidFill>
                </a:rPr>
                <a:t>ep 2</a:t>
              </a:r>
              <a:endParaRPr lang="en-CA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70366" y="1256658"/>
              <a:ext cx="512811" cy="763552"/>
            </a:xfrm>
            <a:prstGeom prst="rect">
              <a:avLst/>
            </a:prstGeom>
            <a:solidFill>
              <a:srgbClr val="FA12B8">
                <a:alpha val="30000"/>
              </a:srgbClr>
            </a:solidFill>
            <a:ln>
              <a:solidFill>
                <a:srgbClr val="FA12B8">
                  <a:alpha val="2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Rep 1</a:t>
              </a:r>
              <a:endParaRPr lang="en-CA" sz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571033" y="1227610"/>
              <a:ext cx="505023" cy="794566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>
                  <a:alpha val="1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Rep 3</a:t>
              </a:r>
              <a:endParaRPr lang="en-CA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24" name="Group 1023"/>
          <p:cNvGrpSpPr/>
          <p:nvPr/>
        </p:nvGrpSpPr>
        <p:grpSpPr>
          <a:xfrm>
            <a:off x="9279" y="37413"/>
            <a:ext cx="3730490" cy="7093498"/>
            <a:chOff x="448751" y="11180"/>
            <a:chExt cx="3730490" cy="7093498"/>
          </a:xfrm>
        </p:grpSpPr>
        <p:grpSp>
          <p:nvGrpSpPr>
            <p:cNvPr id="81" name="Group 80"/>
            <p:cNvGrpSpPr/>
            <p:nvPr/>
          </p:nvGrpSpPr>
          <p:grpSpPr>
            <a:xfrm>
              <a:off x="448751" y="11180"/>
              <a:ext cx="3475177" cy="6825791"/>
              <a:chOff x="448751" y="11180"/>
              <a:chExt cx="3475177" cy="6825791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448751" y="11180"/>
                <a:ext cx="3475177" cy="6745232"/>
                <a:chOff x="454772" y="11180"/>
                <a:chExt cx="3475177" cy="6745232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5967" t="4846" r="4854" b="942"/>
                <a:stretch/>
              </p:blipFill>
              <p:spPr bwMode="auto">
                <a:xfrm>
                  <a:off x="454772" y="11180"/>
                  <a:ext cx="3469155" cy="67452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" name="Rectangle 3"/>
                <p:cNvSpPr/>
                <p:nvPr/>
              </p:nvSpPr>
              <p:spPr>
                <a:xfrm>
                  <a:off x="2284836" y="109992"/>
                  <a:ext cx="1645113" cy="3121496"/>
                </a:xfrm>
                <a:prstGeom prst="rect">
                  <a:avLst/>
                </a:prstGeom>
                <a:solidFill>
                  <a:schemeClr val="accent1">
                    <a:alpha val="30000"/>
                  </a:schemeClr>
                </a:solidFill>
                <a:ln>
                  <a:solidFill>
                    <a:schemeClr val="accent1">
                      <a:shade val="50000"/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b="1" dirty="0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611560" y="158572"/>
                  <a:ext cx="1656184" cy="3225224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  <a:alpha val="17000"/>
                  </a:schemeClr>
                </a:solidFill>
                <a:ln>
                  <a:solidFill>
                    <a:schemeClr val="accent3">
                      <a:lumMod val="75000"/>
                      <a:alpha val="29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586018" y="3410597"/>
                  <a:ext cx="1681726" cy="3183076"/>
                </a:xfrm>
                <a:prstGeom prst="rect">
                  <a:avLst/>
                </a:prstGeom>
                <a:solidFill>
                  <a:srgbClr val="FA12B8">
                    <a:alpha val="30000"/>
                  </a:srgbClr>
                </a:solidFill>
                <a:ln>
                  <a:solidFill>
                    <a:srgbClr val="FA12B8">
                      <a:alpha val="28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2267744" y="3278344"/>
                  <a:ext cx="1656184" cy="3312368"/>
                </a:xfrm>
                <a:prstGeom prst="rect">
                  <a:avLst/>
                </a:prstGeom>
                <a:solidFill>
                  <a:srgbClr val="FF0000">
                    <a:alpha val="20000"/>
                  </a:srgbClr>
                </a:solidFill>
                <a:ln>
                  <a:solidFill>
                    <a:srgbClr val="FF0000">
                      <a:alpha val="12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586018" y="188640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35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Py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95513" y="590491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19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    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98015" y="980728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36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Py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17869" y="1340768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7 Ep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21222" y="1772816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48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Ycc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95513" y="2174667"/>
                <a:ext cx="6016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5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Cwrc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39552" y="2636912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10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Fdc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94468" y="3005498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31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999815" y="269692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28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999814" y="702146"/>
                <a:ext cx="6198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- CB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018066" y="1054418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32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1048345" y="1886635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29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999813" y="1454587"/>
                <a:ext cx="6198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18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043608" y="2318683"/>
                <a:ext cx="6016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47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99232" y="2759277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23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999232" y="3103144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38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1475656" y="188640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34 Pw 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475656" y="590491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26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   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489335" y="981389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LC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446548" y="1325478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Cwri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478273" y="1800454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err="1" smtClean="0">
                    <a:solidFill>
                      <a:schemeClr val="bg1"/>
                    </a:solidFill>
                  </a:rPr>
                  <a:t>Fd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LV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451694" y="2174667"/>
                <a:ext cx="6016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3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Bg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403648" y="2636912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30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379630" y="2996952"/>
                <a:ext cx="60008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20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Hwi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763688" y="302459"/>
                <a:ext cx="69186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22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Hwc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791902" y="671949"/>
                <a:ext cx="6198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46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888966" y="1054419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25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40433" y="1886635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27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791901" y="1454587"/>
                <a:ext cx="6198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>
                    <a:solidFill>
                      <a:schemeClr val="bg1"/>
                    </a:solidFill>
                  </a:rPr>
                  <a:t> 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</a:t>
                </a:r>
                <a:r>
                  <a:rPr lang="en-CA" sz="1000" dirty="0">
                    <a:solidFill>
                      <a:schemeClr val="bg1"/>
                    </a:solidFill>
                  </a:rPr>
                  <a:t> 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- SP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882162" y="2246675"/>
                <a:ext cx="6016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24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835696" y="2721453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43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816958" y="3115677"/>
                <a:ext cx="52279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17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448752" y="3423915"/>
                <a:ext cx="2006802" cy="3173258"/>
                <a:chOff x="691952" y="341040"/>
                <a:chExt cx="2006802" cy="3173258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738418" y="341040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48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Ycc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>
                  <a:off x="747913" y="742891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47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Sx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     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>
                  <a:off x="750415" y="1133128"/>
                  <a:ext cx="59910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5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Cwrc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2" name="TextBox 51"/>
                <p:cNvSpPr txBox="1"/>
                <p:nvPr/>
              </p:nvSpPr>
              <p:spPr>
                <a:xfrm>
                  <a:off x="770269" y="1493168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19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Fdi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773622" y="1925216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18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Fdi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747913" y="2327067"/>
                  <a:ext cx="60160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43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Sx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5" name="TextBox 54"/>
                <p:cNvSpPr txBox="1"/>
                <p:nvPr/>
              </p:nvSpPr>
              <p:spPr>
                <a:xfrm>
                  <a:off x="691952" y="2789312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32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Pli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6" name="TextBox 55"/>
                <p:cNvSpPr txBox="1"/>
                <p:nvPr/>
              </p:nvSpPr>
              <p:spPr>
                <a:xfrm>
                  <a:off x="746868" y="3157898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LC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Fdc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7" name="TextBox 56"/>
                <p:cNvSpPr txBox="1"/>
                <p:nvPr/>
              </p:nvSpPr>
              <p:spPr>
                <a:xfrm>
                  <a:off x="1152215" y="422092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 7 Ep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1152214" y="854546"/>
                  <a:ext cx="61985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 17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Fdi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9" name="TextBox 58"/>
                <p:cNvSpPr txBox="1"/>
                <p:nvPr/>
              </p:nvSpPr>
              <p:spPr>
                <a:xfrm>
                  <a:off x="1170466" y="1206818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24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Lw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" name="TextBox 59"/>
                <p:cNvSpPr txBox="1"/>
                <p:nvPr/>
              </p:nvSpPr>
              <p:spPr>
                <a:xfrm>
                  <a:off x="1200744" y="2039035"/>
                  <a:ext cx="56448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6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Cwri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1152213" y="1606987"/>
                  <a:ext cx="61985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20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Hwi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1196008" y="2471083"/>
                  <a:ext cx="60160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30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Pli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151632" y="2911677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10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Fdi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1151632" y="3255544"/>
                  <a:ext cx="56722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Fd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 - CB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1628056" y="341040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25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Lw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 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1628056" y="742891"/>
                  <a:ext cx="57764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Fd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 - LV   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1641735" y="1133789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29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Pli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1598948" y="1477878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46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Sx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630673" y="1952854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36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Py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1604094" y="2327067"/>
                  <a:ext cx="60160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Fd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 - SP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1556048" y="2789312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34 Pw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1532030" y="3149352"/>
                  <a:ext cx="600082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35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Py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2006888" y="454859"/>
                  <a:ext cx="69186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 23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Lw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4" name="TextBox 73"/>
                <p:cNvSpPr txBox="1"/>
                <p:nvPr/>
              </p:nvSpPr>
              <p:spPr>
                <a:xfrm>
                  <a:off x="1963095" y="824349"/>
                  <a:ext cx="61985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22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Hwc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5" name="TextBox 74"/>
                <p:cNvSpPr txBox="1"/>
                <p:nvPr/>
              </p:nvSpPr>
              <p:spPr>
                <a:xfrm>
                  <a:off x="2006888" y="1206819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28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Pli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1992833" y="2039035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27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Pli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1944301" y="1606987"/>
                  <a:ext cx="61985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>
                      <a:solidFill>
                        <a:schemeClr val="bg1"/>
                      </a:solidFill>
                    </a:rPr>
                    <a:t>  </a:t>
                  </a:r>
                  <a:r>
                    <a:rPr lang="en-CA" sz="1000" dirty="0" smtClean="0">
                      <a:solidFill>
                        <a:schemeClr val="bg1"/>
                      </a:solidFill>
                    </a:rPr>
                    <a:t>26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Lw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2034562" y="2399075"/>
                  <a:ext cx="601606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3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Bg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1988096" y="2873853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38 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Sx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>
                  <a:off x="1969358" y="3268077"/>
                  <a:ext cx="52279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000" dirty="0" smtClean="0">
                      <a:solidFill>
                        <a:schemeClr val="bg1"/>
                      </a:solidFill>
                    </a:rPr>
                    <a:t>31 </a:t>
                  </a:r>
                  <a:r>
                    <a:rPr lang="en-CA" sz="1000" dirty="0" err="1">
                      <a:solidFill>
                        <a:schemeClr val="bg1"/>
                      </a:solidFill>
                    </a:rPr>
                    <a:t>P</a:t>
                  </a:r>
                  <a:r>
                    <a:rPr lang="en-CA" sz="1000" dirty="0" err="1" smtClean="0">
                      <a:solidFill>
                        <a:schemeClr val="bg1"/>
                      </a:solidFill>
                    </a:rPr>
                    <a:t>li</a:t>
                  </a:r>
                  <a:endParaRPr lang="en-CA" sz="10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83" name="TextBox 82"/>
              <p:cNvSpPr txBox="1"/>
              <p:nvPr/>
            </p:nvSpPr>
            <p:spPr>
              <a:xfrm>
                <a:off x="2258428" y="127442"/>
                <a:ext cx="674612" cy="6709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31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Cwri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 3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Bg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10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endParaRPr lang="en-CA" sz="1000" dirty="0" smtClean="0">
                  <a:solidFill>
                    <a:schemeClr val="bg1"/>
                  </a:solidFill>
                </a:endParaRPr>
              </a:p>
              <a:p>
                <a:r>
                  <a:rPr lang="en-CA" sz="1000" dirty="0">
                    <a:solidFill>
                      <a:schemeClr val="bg1"/>
                    </a:solidFill>
                  </a:rPr>
                  <a:t>	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43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7 Ep	48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Ycc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22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Hwc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17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7 Ep		32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22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Hwc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26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43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5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Cwrc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28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2595734" y="208495"/>
                <a:ext cx="651906" cy="6247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 LC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– LV	</a:t>
                </a:r>
              </a:p>
              <a:p>
                <a:r>
                  <a:rPr lang="en-CA" sz="1000" dirty="0">
                    <a:solidFill>
                      <a:schemeClr val="bg1"/>
                    </a:solidFill>
                  </a:rPr>
                  <a:t>	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35 Pl		26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</a:t>
                </a:r>
              </a:p>
              <a:p>
                <a:r>
                  <a:rPr lang="en-CA" sz="1000" dirty="0" err="1" smtClean="0">
                    <a:solidFill>
                      <a:schemeClr val="bg1"/>
                    </a:solidFill>
                  </a:rPr>
                  <a:t>Fd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– SP		25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 30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 17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 47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25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48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Ycc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 23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 3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Bg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35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Py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38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</a:t>
                </a:r>
              </a:p>
              <a:p>
                <a:r>
                  <a:rPr lang="en-CA" sz="1000" dirty="0">
                    <a:solidFill>
                      <a:schemeClr val="bg1"/>
                    </a:solidFill>
                  </a:rPr>
                  <a:t>	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- CB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2672225" y="640948"/>
                <a:ext cx="61985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CA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9" name="TextBox 98"/>
              <p:cNvSpPr txBox="1"/>
              <p:nvPr/>
            </p:nvSpPr>
            <p:spPr>
              <a:xfrm>
                <a:off x="3012840" y="131443"/>
                <a:ext cx="623055" cy="6555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24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Lw</a:t>
                </a:r>
                <a:endParaRPr lang="en-CA" sz="1000" dirty="0" smtClean="0">
                  <a:solidFill>
                    <a:schemeClr val="bg1"/>
                  </a:solidFill>
                </a:endParaRPr>
              </a:p>
              <a:p>
                <a:r>
                  <a:rPr lang="en-CA" sz="1000" dirty="0">
                    <a:solidFill>
                      <a:schemeClr val="bg1"/>
                    </a:solidFill>
                  </a:rPr>
                  <a:t>	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38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endParaRPr lang="en-CA" sz="1000" dirty="0" smtClean="0">
                  <a:solidFill>
                    <a:schemeClr val="bg1"/>
                  </a:solidFill>
                </a:endParaRPr>
              </a:p>
              <a:p>
                <a:endParaRPr lang="en-CA" sz="1000" dirty="0">
                  <a:solidFill>
                    <a:schemeClr val="bg1"/>
                  </a:solidFill>
                </a:endParaRPr>
              </a:p>
              <a:p>
                <a:endParaRPr lang="en-CA" sz="1000" dirty="0" smtClean="0">
                  <a:solidFill>
                    <a:schemeClr val="bg1"/>
                  </a:solidFill>
                </a:endParaRPr>
              </a:p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36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Py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32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46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endParaRPr lang="en-CA" sz="1000" dirty="0" smtClean="0">
                  <a:solidFill>
                    <a:schemeClr val="bg1"/>
                  </a:solidFill>
                </a:endParaRPr>
              </a:p>
              <a:p>
                <a:endParaRPr lang="en-CA" sz="1000" dirty="0">
                  <a:solidFill>
                    <a:schemeClr val="bg1"/>
                  </a:solidFill>
                </a:endParaRPr>
              </a:p>
              <a:p>
                <a:endParaRPr lang="en-CA" sz="1000" dirty="0" smtClean="0">
                  <a:solidFill>
                    <a:schemeClr val="bg1"/>
                  </a:solidFill>
                </a:endParaRPr>
              </a:p>
              <a:p>
                <a:r>
                  <a:rPr lang="en-CA" sz="1000" dirty="0" smtClean="0">
                    <a:solidFill>
                      <a:schemeClr val="bg1"/>
                    </a:solidFill>
                  </a:rPr>
                  <a:t>28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18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27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31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Cwri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18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20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Hwi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10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Fdc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 36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Py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30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Pli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		46 </a:t>
                </a:r>
                <a:r>
                  <a:rPr lang="en-CA" sz="1000" dirty="0" err="1" smtClean="0">
                    <a:solidFill>
                      <a:schemeClr val="bg1"/>
                    </a:solidFill>
                  </a:rPr>
                  <a:t>Sx</a:t>
                </a:r>
                <a:r>
                  <a:rPr lang="en-CA" sz="1000" dirty="0" smtClean="0">
                    <a:solidFill>
                      <a:schemeClr val="bg1"/>
                    </a:solidFill>
                  </a:rPr>
                  <a:t> </a:t>
                </a:r>
                <a:endParaRPr lang="en-CA" sz="1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7" name="TextBox 106"/>
            <p:cNvSpPr txBox="1"/>
            <p:nvPr/>
          </p:nvSpPr>
          <p:spPr>
            <a:xfrm>
              <a:off x="3375643" y="241261"/>
              <a:ext cx="803598" cy="6863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000" dirty="0" err="1" smtClean="0">
                  <a:solidFill>
                    <a:schemeClr val="bg1"/>
                  </a:solidFill>
                </a:rPr>
                <a:t>Fd</a:t>
              </a:r>
              <a:r>
                <a:rPr lang="en-CA" sz="1000" dirty="0" smtClean="0">
                  <a:solidFill>
                    <a:schemeClr val="bg1"/>
                  </a:solidFill>
                </a:rPr>
                <a:t>  - CB</a:t>
              </a:r>
            </a:p>
            <a:p>
              <a:endParaRPr lang="en-CA" sz="1000" dirty="0">
                <a:solidFill>
                  <a:schemeClr val="bg1"/>
                </a:solidFill>
              </a:endParaRPr>
            </a:p>
            <a:p>
              <a:r>
                <a:rPr lang="en-CA" sz="1000" dirty="0" smtClean="0">
                  <a:solidFill>
                    <a:schemeClr val="bg1"/>
                  </a:solidFill>
                </a:rPr>
                <a:t>29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Pli</a:t>
              </a:r>
              <a:endParaRPr lang="en-CA" sz="1000" dirty="0" smtClean="0">
                <a:solidFill>
                  <a:schemeClr val="bg1"/>
                </a:solidFill>
              </a:endParaRPr>
            </a:p>
            <a:p>
              <a:r>
                <a:rPr lang="en-CA" sz="1000" dirty="0" smtClean="0">
                  <a:solidFill>
                    <a:schemeClr val="bg1"/>
                  </a:solidFill>
                </a:rPr>
                <a:t>		23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Lw</a:t>
              </a:r>
              <a:r>
                <a:rPr lang="en-CA" sz="1000" dirty="0" smtClean="0">
                  <a:solidFill>
                    <a:schemeClr val="bg1"/>
                  </a:solidFill>
                </a:rPr>
                <a:t>		34 Pw		10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Fdc</a:t>
              </a:r>
              <a:r>
                <a:rPr lang="en-CA" sz="1000" dirty="0" smtClean="0">
                  <a:solidFill>
                    <a:schemeClr val="bg1"/>
                  </a:solidFill>
                </a:rPr>
                <a:t>	20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Hwi</a:t>
              </a:r>
              <a:r>
                <a:rPr lang="en-CA" sz="1000" dirty="0" smtClean="0">
                  <a:solidFill>
                    <a:schemeClr val="bg1"/>
                  </a:solidFill>
                </a:rPr>
                <a:t>		5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Cwrc</a:t>
              </a:r>
              <a:r>
                <a:rPr lang="en-CA" sz="1000" dirty="0" smtClean="0">
                  <a:solidFill>
                    <a:schemeClr val="bg1"/>
                  </a:solidFill>
                </a:rPr>
                <a:t>		47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Sx</a:t>
              </a:r>
              <a:r>
                <a:rPr lang="en-CA" sz="1000" dirty="0" smtClean="0">
                  <a:solidFill>
                    <a:schemeClr val="bg1"/>
                  </a:solidFill>
                </a:rPr>
                <a:t>	19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Fdi</a:t>
              </a:r>
              <a:r>
                <a:rPr lang="en-CA" sz="1000" dirty="0" smtClean="0">
                  <a:solidFill>
                    <a:schemeClr val="bg1"/>
                  </a:solidFill>
                </a:rPr>
                <a:t>		24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Lw</a:t>
              </a:r>
              <a:r>
                <a:rPr lang="en-CA" sz="1000" dirty="0" smtClean="0">
                  <a:solidFill>
                    <a:schemeClr val="bg1"/>
                  </a:solidFill>
                </a:rPr>
                <a:t>	29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Pli</a:t>
              </a:r>
              <a:r>
                <a:rPr lang="en-CA" sz="1000" dirty="0" smtClean="0">
                  <a:solidFill>
                    <a:schemeClr val="bg1"/>
                  </a:solidFill>
                </a:rPr>
                <a:t>		34 Pw		LC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Fdi</a:t>
              </a:r>
              <a:r>
                <a:rPr lang="en-CA" sz="1000" dirty="0" smtClean="0">
                  <a:solidFill>
                    <a:schemeClr val="bg1"/>
                  </a:solidFill>
                </a:rPr>
                <a:t>	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Fd</a:t>
              </a:r>
              <a:r>
                <a:rPr lang="en-CA" sz="1000" dirty="0" smtClean="0">
                  <a:solidFill>
                    <a:schemeClr val="bg1"/>
                  </a:solidFill>
                </a:rPr>
                <a:t> – SP	27 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Pli</a:t>
              </a:r>
              <a:r>
                <a:rPr lang="en-CA" sz="1000" dirty="0" smtClean="0">
                  <a:solidFill>
                    <a:schemeClr val="bg1"/>
                  </a:solidFill>
                </a:rPr>
                <a:t>		</a:t>
              </a:r>
              <a:r>
                <a:rPr lang="en-CA" sz="1000" dirty="0" err="1" smtClean="0">
                  <a:solidFill>
                    <a:schemeClr val="bg1"/>
                  </a:solidFill>
                </a:rPr>
                <a:t>Fd</a:t>
              </a:r>
              <a:r>
                <a:rPr lang="en-CA" sz="1000" dirty="0" smtClean="0">
                  <a:solidFill>
                    <a:schemeClr val="bg1"/>
                  </a:solidFill>
                </a:rPr>
                <a:t> - LV				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28332" y="6267006"/>
            <a:ext cx="1194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 smtClean="0"/>
              <a:t>June 21, 2017</a:t>
            </a:r>
          </a:p>
          <a:p>
            <a:r>
              <a:rPr lang="en-CA" sz="1400" dirty="0" smtClean="0"/>
              <a:t>imagery</a:t>
            </a: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353626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2" t="13231" r="26805" b="13898"/>
          <a:stretch/>
        </p:blipFill>
        <p:spPr bwMode="auto">
          <a:xfrm>
            <a:off x="35496" y="34004"/>
            <a:ext cx="3833971" cy="6607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554" y="0"/>
            <a:ext cx="2094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July 5, 2012 imagery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76" t="14923" r="28293" b="15006"/>
          <a:stretch/>
        </p:blipFill>
        <p:spPr bwMode="auto">
          <a:xfrm>
            <a:off x="4499992" y="0"/>
            <a:ext cx="3185618" cy="678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858071" y="6201771"/>
            <a:ext cx="1402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July 16, 2014</a:t>
            </a:r>
          </a:p>
          <a:p>
            <a:r>
              <a:rPr lang="en-CA" dirty="0" smtClean="0"/>
              <a:t> imagery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98883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192</Words>
  <Application>Microsoft Office PowerPoint</Application>
  <PresentationFormat>On-screen Show (4:3)</PresentationFormat>
  <Paragraphs>92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Vallarino, Amy FLNR:EX</dc:creator>
  <cp:lastModifiedBy>O'Neill, Greg A FLNR:EX</cp:lastModifiedBy>
  <cp:revision>11</cp:revision>
  <dcterms:created xsi:type="dcterms:W3CDTF">2018-09-26T15:02:28Z</dcterms:created>
  <dcterms:modified xsi:type="dcterms:W3CDTF">2018-10-01T18:21:17Z</dcterms:modified>
</cp:coreProperties>
</file>